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3" r:id="rId7"/>
    <p:sldId id="265" r:id="rId8"/>
    <p:sldId id="266" r:id="rId9"/>
    <p:sldId id="267" r:id="rId10"/>
    <p:sldId id="268" r:id="rId11"/>
    <p:sldId id="276" r:id="rId12"/>
    <p:sldId id="264" r:id="rId13"/>
    <p:sldId id="280" r:id="rId14"/>
    <p:sldId id="260" r:id="rId15"/>
    <p:sldId id="281" r:id="rId16"/>
    <p:sldId id="28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Rf4wkHfCQJMGgtZvrFVug==" hashData="3KGQyW3Cmid5oMdNImXrVRGNnmAwexdyxResO6GgU+frxXO9OZd8fhAPhk4zqSTgWCwJJIKNTerz92cuU1LNk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E88"/>
    <a:srgbClr val="DDDADB"/>
    <a:srgbClr val="DCA758"/>
    <a:srgbClr val="B9C6DC"/>
    <a:srgbClr val="D9D8DD"/>
    <a:srgbClr val="D25A59"/>
    <a:srgbClr val="BAAFB4"/>
    <a:srgbClr val="C9CCCF"/>
    <a:srgbClr val="CBC0BE"/>
    <a:srgbClr val="935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32FB55-3ACD-4DB8-A2A3-B0501493E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4887270-299E-40E7-8087-D32EA68B6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BD64C7-96E2-423A-B5EE-86FE0F28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451FB5E-74DD-4F89-89B8-59E1B58F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587E02-119C-48FF-8384-3453DBF9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7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6CD44D-19BB-47AA-B34C-DB352275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71B9B86-ABDB-4B7F-92A1-EA775D18E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709C25-35E3-4982-972E-FD9261FE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CF8DAA-A677-448B-A046-DABD879D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237A-E75C-4A49-9820-C20F7FDA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0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B399-02D4-4743-B748-157B71A2C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9F476A6-F811-4507-B294-25CD1DD80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B00338-E112-4B27-A417-13D35155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49F50E-EBFA-4ACA-8E83-3B9743AD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72807D6-F22D-4BD8-9982-5F9AC8C4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B1E574-5B9D-4182-A94F-636D1082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E5C5B9-4940-44DC-B5E0-D37078EFB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E5D3DD-36CF-4087-9C4D-6A49C49F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005BD9-7AAD-413C-85DE-D4951576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1742DC-3B13-4FD1-A767-447A6ED7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9E266D-4049-455E-AAC4-47CFB8F5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C941F8-2072-4A12-A1AF-80DA7AE3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F97B35-4A8E-4875-ABAF-FECE94E6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EB5601-2DC7-490A-A2CA-C5CC3528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E7A5A3-126D-431F-926B-199A57EE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3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D2B92-B8D9-4909-A3BB-238D4CB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53252C-52C8-4958-BF43-70FC54A84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7314E08-03CB-4300-9614-55DFB7FB7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8E636C-C89A-430F-96CC-E7EB8F16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D019F3-A348-4A46-BF63-4C45494E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B377E9-E9C1-4761-B9C6-88D8D90D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AB3DDD-D2CF-4842-8004-0C960941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B0C26B-8728-4076-947F-FEB8B4196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1DC0187-0181-4B0B-807A-66F25531E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CD56C40-7E6B-4C90-97B7-A0DE0F577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8274BD7-CDBE-457D-B899-700D3EAEC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BA507FC-3D78-489B-86B5-30F2EF6E8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FB8751-3C49-4DD1-9C00-5DB48420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A65C5FB-7C87-4CD5-A883-2D5C2400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0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43B051-1390-4960-8B81-C3ED78F9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7A5E879-A931-4458-9B5C-47DF4B7D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B5CAD42-A8D2-482A-9BD1-C29C4E8B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BEEC23-80C4-454F-A43A-2AB175C7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9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635C88-10CF-4970-84DE-A2E2B15A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5E2D013-FEA5-40F2-BEC1-D6C2856F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B6FA1DD-9884-43E1-BD6C-D67AA4ED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0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8AC124-E5EE-44A0-941B-EA52DA7D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4A79E3-B95F-4B39-B195-A6A9921A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C85EDD4-DC68-4E05-8E7E-623761D9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EACB08-F83F-491D-A850-9DCFBC21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2CD5F6D-A8EE-4AF8-A76D-62E5868F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F220BC-1D80-4C70-8373-F33E9295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8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BC7D08-24EA-4D18-96A8-09D01E25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1F6A628-7FE2-457F-8C04-F6A41822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87C55C2-1FEC-487D-9825-3A08C20E4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B037833-D546-43F2-9EBD-FA1B57AC9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7EEC12-F7C6-42B6-B897-A702CC1E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771D58-A1A2-4D6C-9442-586BDD4E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DDB3E93-B3BA-4E8C-B0EB-A1CDFB89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F7CDE38-9E08-49DD-BD2E-2C487A83C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54CC13-EBF9-4F3C-BC88-AB61DB807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764A-E0AC-43DA-B64C-05F086EA741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B03FAE-8301-4DAE-82A9-84E7C1318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85BF2B-28C6-411C-9FE5-744071236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A65C-28ED-487C-B778-A6D8005D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3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.png"/><Relationship Id="rId10" Type="http://schemas.openxmlformats.org/officeDocument/2006/relationships/image" Target="../media/image15.jpg"/><Relationship Id="rId4" Type="http://schemas.openxmlformats.org/officeDocument/2006/relationships/image" Target="../media/image9.gif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ộng - Cánh đồng hoa cỏ tuyệt đẹp">
            <a:extLst>
              <a:ext uri="{FF2B5EF4-FFF2-40B4-BE49-F238E27FC236}">
                <a16:creationId xmlns:a16="http://schemas.microsoft.com/office/drawing/2014/main" id="{0B706D31-16B3-442E-95EB-2333766B8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5706DC-3166-41B1-9BD1-7B37AA3A8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6" y="100260"/>
            <a:ext cx="2317271" cy="23172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3A4FDE-AE14-485F-A0A7-B00067381284}"/>
              </a:ext>
            </a:extLst>
          </p:cNvPr>
          <p:cNvSpPr txBox="1">
            <a:spLocks/>
          </p:cNvSpPr>
          <p:nvPr/>
        </p:nvSpPr>
        <p:spPr>
          <a:xfrm>
            <a:off x="1737305" y="208627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DISTRICT 3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AND TRAINING</a:t>
            </a:r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35DDD5D7-85FD-4798-AFE7-E6848E97690A}"/>
              </a:ext>
            </a:extLst>
          </p:cNvPr>
          <p:cNvCxnSpPr/>
          <p:nvPr/>
        </p:nvCxnSpPr>
        <p:spPr>
          <a:xfrm>
            <a:off x="5040611" y="1567404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3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D4EF835-8818-4EA0-80A6-5ED7ECA52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5"/>
          <a:stretch/>
        </p:blipFill>
        <p:spPr bwMode="auto">
          <a:xfrm flipH="1">
            <a:off x="0" y="0"/>
            <a:ext cx="12100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81212D7-A311-4737-BABE-879897F0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4912" y="748430"/>
            <a:ext cx="1959998" cy="283401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5D89975-B53B-4ED9-8146-D8F4D824D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2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3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4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05ABCB2-7914-4268-956F-1CD438BC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82" y="37578"/>
            <a:ext cx="12085794" cy="73054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83059E2-D744-48AF-88E6-0A62A938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1902" y="2082319"/>
            <a:ext cx="1922008" cy="183658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6C32A15-78D1-4BB2-AF79-A862178064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1164" y="2082319"/>
            <a:ext cx="1922008" cy="1836585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AA2405DB-E72E-4BAD-8DCA-8ABC75A01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63B990F-937C-47C9-A342-04C64A5E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F90ADE4-3D2D-476C-800D-092A8E71F5F9}"/>
              </a:ext>
            </a:extLst>
          </p:cNvPr>
          <p:cNvSpPr/>
          <p:nvPr/>
        </p:nvSpPr>
        <p:spPr>
          <a:xfrm>
            <a:off x="3919201" y="0"/>
            <a:ext cx="5423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Workbook page 9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D9DBA18-8081-4D69-BB15-78891FC0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769" y="1660105"/>
            <a:ext cx="10506075" cy="353778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2E71121-0FBB-4891-BA58-B7EC3331660D}"/>
              </a:ext>
            </a:extLst>
          </p:cNvPr>
          <p:cNvSpPr txBox="1"/>
          <p:nvPr/>
        </p:nvSpPr>
        <p:spPr>
          <a:xfrm>
            <a:off x="7297948" y="30381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975839-7014-4748-A9AC-F9CA57EC3126}"/>
              </a:ext>
            </a:extLst>
          </p:cNvPr>
          <p:cNvSpPr txBox="1"/>
          <p:nvPr/>
        </p:nvSpPr>
        <p:spPr>
          <a:xfrm>
            <a:off x="4379344" y="3038100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CC8AB-BB3B-4F89-A435-B37B4F5025CA}"/>
              </a:ext>
            </a:extLst>
          </p:cNvPr>
          <p:cNvSpPr txBox="1"/>
          <p:nvPr/>
        </p:nvSpPr>
        <p:spPr>
          <a:xfrm>
            <a:off x="8241102" y="3863360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1A56C53-25FD-4E5D-A98C-493E2FDC2418}"/>
              </a:ext>
            </a:extLst>
          </p:cNvPr>
          <p:cNvSpPr txBox="1"/>
          <p:nvPr/>
        </p:nvSpPr>
        <p:spPr>
          <a:xfrm>
            <a:off x="3369303" y="3863360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D7B7C2-CE16-4B2F-B306-94A359DD4688}"/>
              </a:ext>
            </a:extLst>
          </p:cNvPr>
          <p:cNvSpPr txBox="1"/>
          <p:nvPr/>
        </p:nvSpPr>
        <p:spPr>
          <a:xfrm>
            <a:off x="1862951" y="2996404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A36A1FA-6CB2-488D-A016-94EA422FC36E}"/>
              </a:ext>
            </a:extLst>
          </p:cNvPr>
          <p:cNvSpPr txBox="1"/>
          <p:nvPr/>
        </p:nvSpPr>
        <p:spPr>
          <a:xfrm>
            <a:off x="9551071" y="2987885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9308B24-D10A-4497-8165-434961EAD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235361-AD7F-4BDD-92C0-40163988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306" y="-2669695"/>
            <a:ext cx="686339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B088927-937C-4039-B957-DA2491637C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0" y="2047874"/>
            <a:ext cx="8788400" cy="359092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3E9ABB2-4E29-42DF-BD7A-B99BE260D876}"/>
              </a:ext>
            </a:extLst>
          </p:cNvPr>
          <p:cNvSpPr/>
          <p:nvPr/>
        </p:nvSpPr>
        <p:spPr>
          <a:xfrm>
            <a:off x="4875823" y="295871"/>
            <a:ext cx="2888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2/page 9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0FBDFA2-9906-4B84-85BB-A5C5FCFA3DAB}"/>
              </a:ext>
            </a:extLst>
          </p:cNvPr>
          <p:cNvSpPr/>
          <p:nvPr/>
        </p:nvSpPr>
        <p:spPr>
          <a:xfrm>
            <a:off x="2961999" y="1124544"/>
            <a:ext cx="7090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Circle the correct word.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7E77599-07C2-4FB6-8D99-B8C2988CB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+ Phông nền cực đẹp cho Slide thuyết trình PowerPoint">
            <a:extLst>
              <a:ext uri="{FF2B5EF4-FFF2-40B4-BE49-F238E27FC236}">
                <a16:creationId xmlns:a16="http://schemas.microsoft.com/office/drawing/2014/main" id="{06B79900-3CEE-40E0-9DC0-713A051E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1"/>
            <a:ext cx="12192000" cy="79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5A61244-445F-44C2-B5FB-96FA574C2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094" y="1495365"/>
            <a:ext cx="8419306" cy="3733800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04353FA-8233-4DF5-8062-EE7E75F0C19E}"/>
              </a:ext>
            </a:extLst>
          </p:cNvPr>
          <p:cNvSpPr/>
          <p:nvPr/>
        </p:nvSpPr>
        <p:spPr>
          <a:xfrm>
            <a:off x="7643004" y="2622430"/>
            <a:ext cx="1380225" cy="1479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83816-807A-4F88-8039-F96FB7CC6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+ Phông nền cực đẹp cho Slide thuyết trình PowerPoint">
            <a:extLst>
              <a:ext uri="{FF2B5EF4-FFF2-40B4-BE49-F238E27FC236}">
                <a16:creationId xmlns:a16="http://schemas.microsoft.com/office/drawing/2014/main" id="{06B79900-3CEE-40E0-9DC0-713A051E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1"/>
            <a:ext cx="12192000" cy="79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423BF7B-BF4C-45EB-B91B-14205D49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30" y="1364321"/>
            <a:ext cx="8493604" cy="3880539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527812A-7694-488A-BD25-1CB20D3DBC09}"/>
              </a:ext>
            </a:extLst>
          </p:cNvPr>
          <p:cNvSpPr/>
          <p:nvPr/>
        </p:nvSpPr>
        <p:spPr>
          <a:xfrm>
            <a:off x="7640128" y="2449213"/>
            <a:ext cx="1380225" cy="1479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09E4A0A-3D54-44DB-B419-D8C74B497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+ Phông nền cực đẹp cho Slide thuyết trình PowerPoint">
            <a:extLst>
              <a:ext uri="{FF2B5EF4-FFF2-40B4-BE49-F238E27FC236}">
                <a16:creationId xmlns:a16="http://schemas.microsoft.com/office/drawing/2014/main" id="{06B79900-3CEE-40E0-9DC0-713A051E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896"/>
            <a:ext cx="12192000" cy="79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D154A2B-8428-45B4-A0A9-8065D6EA3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3" y="1325303"/>
            <a:ext cx="8312090" cy="3781535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E33CE0A9-AC78-477B-9161-85CD9140DE9E}"/>
              </a:ext>
            </a:extLst>
          </p:cNvPr>
          <p:cNvSpPr/>
          <p:nvPr/>
        </p:nvSpPr>
        <p:spPr>
          <a:xfrm>
            <a:off x="8911087" y="2776567"/>
            <a:ext cx="1282460" cy="1304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8D60797-1A85-496C-BE7D-3B9CDDE62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" y="0"/>
            <a:ext cx="1219200" cy="11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5792917-75F1-49AC-A3EF-4EFA38DB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10" y="0"/>
            <a:ext cx="12210709" cy="68580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7" y="200642"/>
            <a:ext cx="2317271" cy="231727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552" y="479864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Stick in the box, please!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565134" y="2782588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154252" y="5458216"/>
            <a:ext cx="3186112" cy="484248"/>
            <a:chOff x="1624013" y="5029200"/>
            <a:chExt cx="3578965" cy="484248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Very satisfied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428077" y="5432816"/>
            <a:ext cx="2605239" cy="484248"/>
            <a:chOff x="1624013" y="5029200"/>
            <a:chExt cx="2555384" cy="484248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Satisfied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8588856" y="5458216"/>
            <a:ext cx="3289299" cy="484248"/>
            <a:chOff x="1624013" y="5029200"/>
            <a:chExt cx="3694874" cy="484248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Not satisfied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2973970" y="2343241"/>
            <a:ext cx="7442264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watching.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primary school’s website 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cs typeface="Times New Roman" panose="02020603050405020304" pitchFamily="18" charset="0"/>
              </a:rPr>
              <a:t>PEOPLE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800" dirty="0">
                <a:cs typeface="Times New Roman" panose="02020603050405020304" pitchFamily="18" charset="0"/>
              </a:rPr>
              <a:t> COMMITTEE OF DISTRICT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  <a:p>
            <a:pPr algn="ctr">
              <a:lnSpc>
                <a:spcPct val="100000"/>
              </a:lnSpc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4165956" y="3909965"/>
            <a:ext cx="3860088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Teacher:Võ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F2B44171-F0D2-4F09-911D-94E2194B2532}"/>
              </a:ext>
            </a:extLst>
          </p:cNvPr>
          <p:cNvCxnSpPr/>
          <p:nvPr/>
        </p:nvCxnSpPr>
        <p:spPr>
          <a:xfrm>
            <a:off x="5827629" y="1397000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2478BE1-CF36-42F4-9C86-3FF45750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3" y="120337"/>
            <a:ext cx="2371366" cy="23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Hình ảnh 4" descr="Ảnh có chứa cây, hoa&#10;&#10;Mô tả được tạo tự động">
            <a:extLst>
              <a:ext uri="{FF2B5EF4-FFF2-40B4-BE49-F238E27FC236}">
                <a16:creationId xmlns:a16="http://schemas.microsoft.com/office/drawing/2014/main" id="{EDE95FA0-81ED-46A8-863F-2F87316E9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1" y="2198110"/>
            <a:ext cx="7746709" cy="43381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F0A575-C2A8-4115-B3BB-41A7A9CAC180}"/>
              </a:ext>
            </a:extLst>
          </p:cNvPr>
          <p:cNvSpPr txBox="1">
            <a:spLocks/>
          </p:cNvSpPr>
          <p:nvPr/>
        </p:nvSpPr>
        <p:spPr>
          <a:xfrm>
            <a:off x="2006534" y="282900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COMMITTEE OF DISTRICT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2FFB363-D409-4F69-87D0-3A1E0D6FF643}"/>
              </a:ext>
            </a:extLst>
          </p:cNvPr>
          <p:cNvSpPr txBox="1">
            <a:spLocks/>
          </p:cNvSpPr>
          <p:nvPr/>
        </p:nvSpPr>
        <p:spPr>
          <a:xfrm>
            <a:off x="876034" y="1271487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ENGLISH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D4B7CF-8583-4AD2-8AF6-D46EBED78B86}"/>
              </a:ext>
            </a:extLst>
          </p:cNvPr>
          <p:cNvSpPr txBox="1">
            <a:spLocks/>
          </p:cNvSpPr>
          <p:nvPr/>
        </p:nvSpPr>
        <p:spPr>
          <a:xfrm>
            <a:off x="3486655" y="2648042"/>
            <a:ext cx="10204174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Teacher: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2EF3854A-9BEF-4868-874B-DA35D61BF7F6}"/>
              </a:ext>
            </a:extLst>
          </p:cNvPr>
          <p:cNvCxnSpPr/>
          <p:nvPr/>
        </p:nvCxnSpPr>
        <p:spPr>
          <a:xfrm>
            <a:off x="5510129" y="1341234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09C8AE9-CA2B-45A4-BAD2-48C17E7487EE}"/>
              </a:ext>
            </a:extLst>
          </p:cNvPr>
          <p:cNvSpPr txBox="1">
            <a:spLocks/>
          </p:cNvSpPr>
          <p:nvPr/>
        </p:nvSpPr>
        <p:spPr>
          <a:xfrm>
            <a:off x="4331411" y="5309121"/>
            <a:ext cx="1032409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3, October  </a:t>
            </a:r>
            <a:r>
              <a:rPr lang="vi-VN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500" i="1" baseline="30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0CCEC2B9-302B-4051-9AC1-CC6D64C1C0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1" y="523294"/>
            <a:ext cx="2052782" cy="20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65FF73-2C65-4DCA-9D25-415D363A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5" y="-266179"/>
            <a:ext cx="12527369" cy="73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5276E18-96BD-4B14-8227-C8319D33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7" y="515584"/>
            <a:ext cx="1774813" cy="1774813"/>
          </a:xfrm>
          <a:prstGeom prst="rect">
            <a:avLst/>
          </a:prstGeom>
        </p:spPr>
      </p:pic>
      <p:sp>
        <p:nvSpPr>
          <p:cNvPr id="2" name="Bảng con 1">
            <a:extLst>
              <a:ext uri="{FF2B5EF4-FFF2-40B4-BE49-F238E27FC236}">
                <a16:creationId xmlns:a16="http://schemas.microsoft.com/office/drawing/2014/main" id="{B8693781-1DD1-4EB9-BA71-2641CF66BB7A}"/>
              </a:ext>
            </a:extLst>
          </p:cNvPr>
          <p:cNvSpPr/>
          <p:nvPr/>
        </p:nvSpPr>
        <p:spPr>
          <a:xfrm>
            <a:off x="3427166" y="1903956"/>
            <a:ext cx="3995802" cy="3050087"/>
          </a:xfrm>
          <a:prstGeom prst="plaqu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41275">
            <a:gradFill>
              <a:gsLst>
                <a:gs pos="0">
                  <a:srgbClr val="FF0000"/>
                </a:gs>
                <a:gs pos="28000">
                  <a:srgbClr val="FFFF00"/>
                </a:gs>
                <a:gs pos="89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Bảng con 5">
            <a:extLst>
              <a:ext uri="{FF2B5EF4-FFF2-40B4-BE49-F238E27FC236}">
                <a16:creationId xmlns:a16="http://schemas.microsoft.com/office/drawing/2014/main" id="{F8815567-1CD2-440B-8617-79BA6A3A4BE4}"/>
              </a:ext>
            </a:extLst>
          </p:cNvPr>
          <p:cNvSpPr/>
          <p:nvPr/>
        </p:nvSpPr>
        <p:spPr>
          <a:xfrm>
            <a:off x="7702388" y="3300225"/>
            <a:ext cx="3995802" cy="3050087"/>
          </a:xfrm>
          <a:prstGeom prst="plaque">
            <a:avLst/>
          </a:prstGeom>
          <a:blipFill>
            <a:blip r:embed="rId6"/>
            <a:stretch>
              <a:fillRect/>
            </a:stretch>
          </a:blipFill>
          <a:ln w="41275">
            <a:gradFill>
              <a:gsLst>
                <a:gs pos="0">
                  <a:srgbClr val="FF0000"/>
                </a:gs>
                <a:gs pos="28000">
                  <a:srgbClr val="FFFF00"/>
                </a:gs>
                <a:gs pos="89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0E7CBBDD-B825-4C24-B28E-B90850F54F75}"/>
              </a:ext>
            </a:extLst>
          </p:cNvPr>
          <p:cNvSpPr/>
          <p:nvPr/>
        </p:nvSpPr>
        <p:spPr>
          <a:xfrm>
            <a:off x="3345887" y="172558"/>
            <a:ext cx="55002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Starter : Hello!</a:t>
            </a:r>
            <a:endParaRPr lang="vi-VN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CDBE8DC-B06F-4DF5-A70F-4318E0D54DB6}"/>
              </a:ext>
            </a:extLst>
          </p:cNvPr>
          <p:cNvSpPr/>
          <p:nvPr/>
        </p:nvSpPr>
        <p:spPr>
          <a:xfrm>
            <a:off x="4607451" y="941325"/>
            <a:ext cx="2977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Lesson: 6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0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16FF984-A9C3-44BE-BDBF-8F3A5F7C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6" y="1308853"/>
            <a:ext cx="3343202" cy="334320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3D2A18C-AB08-4B32-96CF-00C0CF161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244" y="2005256"/>
            <a:ext cx="6020730" cy="33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9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XUÂN MÃI XUÂN">
            <a:extLst>
              <a:ext uri="{FF2B5EF4-FFF2-40B4-BE49-F238E27FC236}">
                <a16:creationId xmlns:a16="http://schemas.microsoft.com/office/drawing/2014/main" id="{0A1BD7B4-477B-483C-ADBC-78B737B59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162">
            <a:off x="-488964" y="2285762"/>
            <a:ext cx="3870543" cy="49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cal trang trí tết happy new year 2021 (2)">
            <a:extLst>
              <a:ext uri="{FF2B5EF4-FFF2-40B4-BE49-F238E27FC236}">
                <a16:creationId xmlns:a16="http://schemas.microsoft.com/office/drawing/2014/main" id="{47479C00-46B5-42C3-979C-B630F8240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8095" r="6082"/>
          <a:stretch/>
        </p:blipFill>
        <p:spPr bwMode="auto">
          <a:xfrm>
            <a:off x="427214" y="0"/>
            <a:ext cx="11898085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Á KHO LÀNG VŨ ĐẠI|CÁ KHO TRẦN LUẬN|CÁ KHO VŨ ĐẠI|CÁ KHO LÀNG VŨ ĐẠI HÀ  NAM|QUÀ BIẾU ĐỘC ĐÁO: ĐẶT CÁ KHO LÀNG VŨ ĐẠI TRẦN LUẬN TẾT NGUYÊN ĐÁN">
            <a:extLst>
              <a:ext uri="{FF2B5EF4-FFF2-40B4-BE49-F238E27FC236}">
                <a16:creationId xmlns:a16="http://schemas.microsoft.com/office/drawing/2014/main" id="{A99C5318-1C88-4375-976A-46314F19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0573" y="576565"/>
            <a:ext cx="3081427" cy="18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 descr="Ảnh có chứa văn bản, ký hiệu&#10;&#10;Mô tả được tạo tự động">
            <a:extLst>
              <a:ext uri="{FF2B5EF4-FFF2-40B4-BE49-F238E27FC236}">
                <a16:creationId xmlns:a16="http://schemas.microsoft.com/office/drawing/2014/main" id="{EDD7B407-D6A3-459C-8C81-71AD5ED19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61" y="2423087"/>
            <a:ext cx="4464771" cy="443491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4750E57-7E23-4763-805C-2C8C8A1F5FB7}"/>
              </a:ext>
            </a:extLst>
          </p:cNvPr>
          <p:cNvSpPr/>
          <p:nvPr/>
        </p:nvSpPr>
        <p:spPr>
          <a:xfrm>
            <a:off x="9102526" y="5970311"/>
            <a:ext cx="2454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D3534A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>
                <a:ln w="22225">
                  <a:solidFill>
                    <a:srgbClr val="D9D8DD"/>
                  </a:solidFill>
                  <a:prstDash val="solid"/>
                </a:ln>
                <a:solidFill>
                  <a:srgbClr val="D25A59"/>
                </a:solidFill>
                <a:effectLst/>
              </a:rPr>
              <a:t>Sunday</a:t>
            </a:r>
            <a:endParaRPr lang="vi-VN" sz="5400" b="1" cap="none" spc="0" dirty="0">
              <a:ln w="22225">
                <a:solidFill>
                  <a:srgbClr val="D9D8DD"/>
                </a:solidFill>
                <a:prstDash val="solid"/>
              </a:ln>
              <a:solidFill>
                <a:srgbClr val="D25A59"/>
              </a:solidFill>
              <a:effectLst/>
            </a:endParaRPr>
          </a:p>
        </p:txBody>
      </p:sp>
      <p:pic>
        <p:nvPicPr>
          <p:cNvPr id="9" name="Hình ảnh 8" descr="Ảnh có chứa văn bản, ký hiệu&#10;&#10;Mô tả được tạo tự động">
            <a:extLst>
              <a:ext uri="{FF2B5EF4-FFF2-40B4-BE49-F238E27FC236}">
                <a16:creationId xmlns:a16="http://schemas.microsoft.com/office/drawing/2014/main" id="{7779732A-5E1D-4304-BC19-8E56F4528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87" y="2421543"/>
            <a:ext cx="4417306" cy="443491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489B18B9-D961-482D-91BA-34A7CD6771A9}"/>
              </a:ext>
            </a:extLst>
          </p:cNvPr>
          <p:cNvSpPr/>
          <p:nvPr/>
        </p:nvSpPr>
        <p:spPr>
          <a:xfrm>
            <a:off x="8937911" y="5301092"/>
            <a:ext cx="291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4A37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 </a:t>
            </a:r>
            <a:r>
              <a:rPr lang="en-US" sz="5400" b="1" cap="none" spc="0" dirty="0">
                <a:ln w="22225">
                  <a:solidFill>
                    <a:srgbClr val="BAAFB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Saturday</a:t>
            </a:r>
            <a:endParaRPr lang="vi-VN" sz="5400" b="1" cap="none" spc="0" dirty="0">
              <a:ln w="22225">
                <a:solidFill>
                  <a:srgbClr val="BAAFB4"/>
                </a:solidFill>
                <a:prstDash val="solid"/>
              </a:ln>
              <a:solidFill>
                <a:srgbClr val="85AA8B"/>
              </a:solidFill>
              <a:effectLst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76F7B77-B5BA-42E1-9211-4939446E74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59" y="2421543"/>
            <a:ext cx="4444421" cy="4434912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5CBDEDF0-A99E-44D7-A969-510C0CA29BEC}"/>
              </a:ext>
            </a:extLst>
          </p:cNvPr>
          <p:cNvSpPr/>
          <p:nvPr/>
        </p:nvSpPr>
        <p:spPr>
          <a:xfrm>
            <a:off x="9278887" y="4703469"/>
            <a:ext cx="2117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4A37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 </a:t>
            </a:r>
            <a:r>
              <a:rPr lang="en-US" sz="5400" b="1" dirty="0">
                <a:ln w="22225">
                  <a:solidFill>
                    <a:srgbClr val="C9CCCF"/>
                  </a:solidFill>
                  <a:prstDash val="solid"/>
                </a:ln>
                <a:solidFill>
                  <a:srgbClr val="D55693"/>
                </a:solidFill>
              </a:rPr>
              <a:t>Fri</a:t>
            </a:r>
            <a:r>
              <a:rPr lang="en-US" sz="5400" b="1" cap="none" spc="0" dirty="0">
                <a:ln w="22225">
                  <a:solidFill>
                    <a:srgbClr val="C9CCCF"/>
                  </a:solidFill>
                  <a:prstDash val="solid"/>
                </a:ln>
                <a:solidFill>
                  <a:srgbClr val="D55693"/>
                </a:solidFill>
                <a:effectLst/>
              </a:rPr>
              <a:t>day</a:t>
            </a:r>
            <a:endParaRPr lang="vi-VN" sz="5400" b="1" cap="none" spc="0" dirty="0">
              <a:ln w="22225">
                <a:solidFill>
                  <a:srgbClr val="C9CCCF"/>
                </a:solidFill>
                <a:prstDash val="solid"/>
              </a:ln>
              <a:solidFill>
                <a:srgbClr val="D55693"/>
              </a:solidFill>
              <a:effectLst/>
            </a:endParaRPr>
          </a:p>
        </p:txBody>
      </p: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9EAF152B-8356-413D-B8D8-0877247898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11" y="2419998"/>
            <a:ext cx="4444421" cy="4473643"/>
          </a:xfrm>
          <a:prstGeom prst="rect">
            <a:avLst/>
          </a:prstGeom>
        </p:spPr>
      </p:pic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6D0DDD83-8EEE-4314-8380-00C6C8C98934}"/>
              </a:ext>
            </a:extLst>
          </p:cNvPr>
          <p:cNvSpPr/>
          <p:nvPr/>
        </p:nvSpPr>
        <p:spPr>
          <a:xfrm>
            <a:off x="8919239" y="4011957"/>
            <a:ext cx="2993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4A37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 </a:t>
            </a:r>
            <a:r>
              <a:rPr lang="en-US" sz="5400" b="1" cap="none" spc="0" dirty="0">
                <a:ln w="22225">
                  <a:solidFill>
                    <a:srgbClr val="CBC0BE"/>
                  </a:solidFill>
                  <a:prstDash val="solid"/>
                </a:ln>
                <a:solidFill>
                  <a:srgbClr val="2089D2"/>
                </a:solidFill>
                <a:effectLst/>
              </a:rPr>
              <a:t>Thursday</a:t>
            </a:r>
            <a:endParaRPr lang="vi-VN" sz="5400" b="1" cap="none" spc="0" dirty="0">
              <a:ln w="22225">
                <a:solidFill>
                  <a:srgbClr val="CBC0BE"/>
                </a:solidFill>
                <a:prstDash val="solid"/>
              </a:ln>
              <a:solidFill>
                <a:srgbClr val="2089D2"/>
              </a:solidFill>
              <a:effectLst/>
            </a:endParaRPr>
          </a:p>
        </p:txBody>
      </p:sp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C061B954-D4D4-4F7A-AB31-B06C42758B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11" y="2395949"/>
            <a:ext cx="4488998" cy="4497692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041F796-F97B-4911-98D1-49F17BAFEC54}"/>
              </a:ext>
            </a:extLst>
          </p:cNvPr>
          <p:cNvSpPr/>
          <p:nvPr/>
        </p:nvSpPr>
        <p:spPr>
          <a:xfrm>
            <a:off x="8529947" y="3338391"/>
            <a:ext cx="3727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4A37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 </a:t>
            </a:r>
            <a:r>
              <a:rPr lang="en-US" sz="5400" b="1" dirty="0">
                <a:ln w="22225">
                  <a:solidFill>
                    <a:srgbClr val="C2ADBA"/>
                  </a:solidFill>
                  <a:prstDash val="solid"/>
                </a:ln>
                <a:solidFill>
                  <a:srgbClr val="935A82"/>
                </a:solidFill>
              </a:rPr>
              <a:t>Wedne</a:t>
            </a:r>
            <a:r>
              <a:rPr lang="en-US" sz="5400" b="1" cap="none" spc="0" dirty="0">
                <a:ln w="22225">
                  <a:solidFill>
                    <a:srgbClr val="C2ADBA"/>
                  </a:solidFill>
                  <a:prstDash val="solid"/>
                </a:ln>
                <a:solidFill>
                  <a:srgbClr val="935A82"/>
                </a:solidFill>
                <a:effectLst/>
              </a:rPr>
              <a:t>sday</a:t>
            </a:r>
            <a:endParaRPr lang="vi-VN" sz="5400" b="1" cap="none" spc="0" dirty="0">
              <a:ln w="22225">
                <a:solidFill>
                  <a:srgbClr val="C2ADBA"/>
                </a:solidFill>
                <a:prstDash val="solid"/>
              </a:ln>
              <a:solidFill>
                <a:srgbClr val="935A82"/>
              </a:solidFill>
              <a:effectLst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B7371A2-B55E-4410-960D-2BE86B1BDE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7" y="2374699"/>
            <a:ext cx="4488140" cy="4434912"/>
          </a:xfrm>
          <a:prstGeom prst="rect">
            <a:avLst/>
          </a:prstGeom>
        </p:spPr>
      </p:pic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6CE17A1E-9404-4F84-AA54-918F7CD4FC60}"/>
              </a:ext>
            </a:extLst>
          </p:cNvPr>
          <p:cNvSpPr/>
          <p:nvPr/>
        </p:nvSpPr>
        <p:spPr>
          <a:xfrm>
            <a:off x="9000733" y="2789764"/>
            <a:ext cx="267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4A37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 </a:t>
            </a:r>
            <a:r>
              <a:rPr lang="en-US" sz="5400" b="1" cap="none" spc="0" dirty="0">
                <a:ln w="22225">
                  <a:solidFill>
                    <a:srgbClr val="B9C6DC"/>
                  </a:solidFill>
                  <a:prstDash val="solid"/>
                </a:ln>
                <a:solidFill>
                  <a:srgbClr val="DCA758"/>
                </a:solidFill>
                <a:effectLst/>
              </a:rPr>
              <a:t>Tu</a:t>
            </a:r>
            <a:r>
              <a:rPr lang="en-US" sz="5400" b="1" dirty="0">
                <a:ln w="22225">
                  <a:solidFill>
                    <a:srgbClr val="B9C6DC"/>
                  </a:solidFill>
                  <a:prstDash val="solid"/>
                </a:ln>
                <a:solidFill>
                  <a:srgbClr val="DCA758"/>
                </a:solidFill>
              </a:rPr>
              <a:t>e</a:t>
            </a:r>
            <a:r>
              <a:rPr lang="en-US" sz="5400" b="1" cap="none" spc="0" dirty="0">
                <a:ln w="22225">
                  <a:solidFill>
                    <a:srgbClr val="B9C6DC"/>
                  </a:solidFill>
                  <a:prstDash val="solid"/>
                </a:ln>
                <a:solidFill>
                  <a:srgbClr val="DCA758"/>
                </a:solidFill>
                <a:effectLst/>
              </a:rPr>
              <a:t>sday</a:t>
            </a:r>
            <a:endParaRPr lang="vi-VN" sz="5400" b="1" cap="none" spc="0" dirty="0">
              <a:ln w="22225">
                <a:solidFill>
                  <a:srgbClr val="B9C6DC"/>
                </a:solidFill>
                <a:prstDash val="solid"/>
              </a:ln>
              <a:solidFill>
                <a:srgbClr val="DCA758"/>
              </a:solidFill>
              <a:effectLst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52B1E19-FA47-46DB-8D5E-A9FB0617C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58" y="2380303"/>
            <a:ext cx="4540740" cy="4476151"/>
          </a:xfrm>
          <a:prstGeom prst="rect">
            <a:avLst/>
          </a:prstGeom>
        </p:spPr>
      </p:pic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0E687D1B-C373-4775-ACC4-52C51405B9D9}"/>
              </a:ext>
            </a:extLst>
          </p:cNvPr>
          <p:cNvSpPr/>
          <p:nvPr/>
        </p:nvSpPr>
        <p:spPr>
          <a:xfrm>
            <a:off x="8937911" y="2243305"/>
            <a:ext cx="2733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64A374"/>
                  </a:solidFill>
                  <a:prstDash val="solid"/>
                </a:ln>
                <a:solidFill>
                  <a:srgbClr val="85AA8B"/>
                </a:solidFill>
                <a:effectLst/>
              </a:rPr>
              <a:t> </a:t>
            </a:r>
            <a:r>
              <a:rPr lang="en-US" sz="5400" b="1" dirty="0">
                <a:ln w="22225">
                  <a:solidFill>
                    <a:srgbClr val="DDDADB"/>
                  </a:solidFill>
                  <a:prstDash val="solid"/>
                </a:ln>
                <a:solidFill>
                  <a:srgbClr val="2F8E88"/>
                </a:solidFill>
              </a:rPr>
              <a:t>Mon</a:t>
            </a:r>
            <a:r>
              <a:rPr lang="en-US" sz="5400" b="1" cap="none" spc="0" dirty="0">
                <a:ln w="22225">
                  <a:solidFill>
                    <a:srgbClr val="DDDADB"/>
                  </a:solidFill>
                  <a:prstDash val="solid"/>
                </a:ln>
                <a:solidFill>
                  <a:srgbClr val="2F8E88"/>
                </a:solidFill>
                <a:effectLst/>
              </a:rPr>
              <a:t>day</a:t>
            </a:r>
            <a:endParaRPr lang="vi-VN" sz="5400" b="1" cap="none" spc="0" dirty="0">
              <a:ln w="22225">
                <a:solidFill>
                  <a:srgbClr val="DDDADB"/>
                </a:solidFill>
                <a:prstDash val="solid"/>
              </a:ln>
              <a:solidFill>
                <a:srgbClr val="2F8E88"/>
              </a:solidFill>
              <a:effectLst/>
            </a:endParaRPr>
          </a:p>
        </p:txBody>
      </p:sp>
      <p:pic>
        <p:nvPicPr>
          <p:cNvPr id="26" name="Track 016">
            <a:hlinkClick r:id="" action="ppaction://media"/>
            <a:extLst>
              <a:ext uri="{FF2B5EF4-FFF2-40B4-BE49-F238E27FC236}">
                <a16:creationId xmlns:a16="http://schemas.microsoft.com/office/drawing/2014/main" id="{81BBF07B-4EAA-4836-B03D-6DF2CDA2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5" end="47090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00" y="7019528"/>
            <a:ext cx="609600" cy="609600"/>
          </a:xfrm>
          <a:prstGeom prst="rect">
            <a:avLst/>
          </a:prstGeom>
        </p:spPr>
      </p:pic>
      <p:pic>
        <p:nvPicPr>
          <p:cNvPr id="30" name="Track 016">
            <a:hlinkClick r:id="" action="ppaction://media"/>
            <a:extLst>
              <a:ext uri="{FF2B5EF4-FFF2-40B4-BE49-F238E27FC236}">
                <a16:creationId xmlns:a16="http://schemas.microsoft.com/office/drawing/2014/main" id="{19219141-5797-4F12-9001-4E3CA5B74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8" end="43736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6041" y="7055434"/>
            <a:ext cx="609600" cy="609600"/>
          </a:xfrm>
          <a:prstGeom prst="rect">
            <a:avLst/>
          </a:prstGeom>
        </p:spPr>
      </p:pic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0E637B30-807E-43C0-88BD-DE2F0664A2DA}"/>
              </a:ext>
            </a:extLst>
          </p:cNvPr>
          <p:cNvSpPr/>
          <p:nvPr/>
        </p:nvSpPr>
        <p:spPr>
          <a:xfrm>
            <a:off x="7082567" y="5136842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Track 016">
            <a:hlinkClick r:id="" action="ppaction://media"/>
            <a:extLst>
              <a:ext uri="{FF2B5EF4-FFF2-40B4-BE49-F238E27FC236}">
                <a16:creationId xmlns:a16="http://schemas.microsoft.com/office/drawing/2014/main" id="{5A7CC978-DBB5-49D9-83FC-B2C47D4F7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07" end="40752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5733" y="7161866"/>
            <a:ext cx="609600" cy="609600"/>
          </a:xfrm>
          <a:prstGeom prst="rect">
            <a:avLst/>
          </a:prstGeom>
        </p:spPr>
      </p:pic>
      <p:pic>
        <p:nvPicPr>
          <p:cNvPr id="33" name="Track 016">
            <a:hlinkClick r:id="" action="ppaction://media"/>
            <a:extLst>
              <a:ext uri="{FF2B5EF4-FFF2-40B4-BE49-F238E27FC236}">
                <a16:creationId xmlns:a16="http://schemas.microsoft.com/office/drawing/2014/main" id="{93498BB9-F23C-454B-85CD-C773C95AF7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59" end="37635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44040" y="7177180"/>
            <a:ext cx="609600" cy="609600"/>
          </a:xfrm>
          <a:prstGeom prst="rect">
            <a:avLst/>
          </a:prstGeom>
        </p:spPr>
      </p:pic>
      <p:pic>
        <p:nvPicPr>
          <p:cNvPr id="34" name="Track 016">
            <a:hlinkClick r:id="" action="ppaction://media"/>
            <a:extLst>
              <a:ext uri="{FF2B5EF4-FFF2-40B4-BE49-F238E27FC236}">
                <a16:creationId xmlns:a16="http://schemas.microsoft.com/office/drawing/2014/main" id="{69AE05F5-F497-47BC-8EF6-558DF963B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08" end="34536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40819" y="7283605"/>
            <a:ext cx="609600" cy="609600"/>
          </a:xfrm>
          <a:prstGeom prst="rect">
            <a:avLst/>
          </a:prstGeom>
        </p:spPr>
      </p:pic>
      <p:pic>
        <p:nvPicPr>
          <p:cNvPr id="38" name="Track 016">
            <a:hlinkClick r:id="" action="ppaction://media"/>
            <a:extLst>
              <a:ext uri="{FF2B5EF4-FFF2-40B4-BE49-F238E27FC236}">
                <a16:creationId xmlns:a16="http://schemas.microsoft.com/office/drawing/2014/main" id="{37F00AC4-74CD-43A8-9825-75CD2F68B9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7" end="31039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6817" y="7364099"/>
            <a:ext cx="609600" cy="609600"/>
          </a:xfrm>
          <a:prstGeom prst="rect">
            <a:avLst/>
          </a:prstGeom>
        </p:spPr>
      </p:pic>
      <p:pic>
        <p:nvPicPr>
          <p:cNvPr id="39" name="Track 016">
            <a:hlinkClick r:id="" action="ppaction://media"/>
            <a:extLst>
              <a:ext uri="{FF2B5EF4-FFF2-40B4-BE49-F238E27FC236}">
                <a16:creationId xmlns:a16="http://schemas.microsoft.com/office/drawing/2014/main" id="{74491EA3-0BE3-42C3-A2DE-FB157B154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72" end="27922.0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5004" y="7222276"/>
            <a:ext cx="609600" cy="609600"/>
          </a:xfrm>
          <a:prstGeom prst="rect">
            <a:avLst/>
          </a:prstGeom>
        </p:spPr>
      </p:pic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146A5D86-2F5C-4EBE-ADCB-1CFBF52C6F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16"/>
            <a:ext cx="1594273" cy="1594273"/>
          </a:xfrm>
          <a:prstGeom prst="rect">
            <a:avLst/>
          </a:prstGeom>
        </p:spPr>
      </p:pic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BDC4EA7C-C845-4E54-933A-949098949678}"/>
              </a:ext>
            </a:extLst>
          </p:cNvPr>
          <p:cNvSpPr/>
          <p:nvPr/>
        </p:nvSpPr>
        <p:spPr>
          <a:xfrm>
            <a:off x="4660553" y="5165134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8C02D568-F36B-46E1-A3FD-E8786EEE5FC2}"/>
              </a:ext>
            </a:extLst>
          </p:cNvPr>
          <p:cNvSpPr/>
          <p:nvPr/>
        </p:nvSpPr>
        <p:spPr>
          <a:xfrm>
            <a:off x="4646135" y="5147557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2B3E7F5-61A2-4C63-B42E-0273156E95FB}"/>
              </a:ext>
            </a:extLst>
          </p:cNvPr>
          <p:cNvSpPr/>
          <p:nvPr/>
        </p:nvSpPr>
        <p:spPr>
          <a:xfrm>
            <a:off x="7094350" y="5128172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8D5C698-C704-42F3-9FE5-646335237352}"/>
              </a:ext>
            </a:extLst>
          </p:cNvPr>
          <p:cNvSpPr/>
          <p:nvPr/>
        </p:nvSpPr>
        <p:spPr>
          <a:xfrm>
            <a:off x="4644437" y="5160985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9F74DB3F-529C-489B-AE90-C62F64B801C7}"/>
              </a:ext>
            </a:extLst>
          </p:cNvPr>
          <p:cNvSpPr/>
          <p:nvPr/>
        </p:nvSpPr>
        <p:spPr>
          <a:xfrm>
            <a:off x="7080036" y="5135297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4B944C93-B3CB-428E-8824-C8DB3D555C4C}"/>
              </a:ext>
            </a:extLst>
          </p:cNvPr>
          <p:cNvSpPr/>
          <p:nvPr/>
        </p:nvSpPr>
        <p:spPr>
          <a:xfrm>
            <a:off x="4624354" y="5156836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AB79FEAC-8350-4F8E-AD18-54B4974A4C7E}"/>
              </a:ext>
            </a:extLst>
          </p:cNvPr>
          <p:cNvSpPr/>
          <p:nvPr/>
        </p:nvSpPr>
        <p:spPr>
          <a:xfrm>
            <a:off x="7094350" y="5132222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99E61F85-CABE-41A2-A9F1-782EC0C3E3E7}"/>
              </a:ext>
            </a:extLst>
          </p:cNvPr>
          <p:cNvSpPr/>
          <p:nvPr/>
        </p:nvSpPr>
        <p:spPr>
          <a:xfrm>
            <a:off x="4653705" y="5135297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4B6F6D35-1FA0-40BF-87BF-4122CC5D6FAD}"/>
              </a:ext>
            </a:extLst>
          </p:cNvPr>
          <p:cNvSpPr/>
          <p:nvPr/>
        </p:nvSpPr>
        <p:spPr>
          <a:xfrm>
            <a:off x="7108664" y="5128172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>
            <a:extLst>
              <a:ext uri="{FF2B5EF4-FFF2-40B4-BE49-F238E27FC236}">
                <a16:creationId xmlns:a16="http://schemas.microsoft.com/office/drawing/2014/main" id="{A0CCCC27-D7B1-4BAA-888E-7AC2BD485A7B}"/>
              </a:ext>
            </a:extLst>
          </p:cNvPr>
          <p:cNvSpPr/>
          <p:nvPr/>
        </p:nvSpPr>
        <p:spPr>
          <a:xfrm>
            <a:off x="4634053" y="5133642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E7308C6E-0DAE-49EA-AFA2-CDF3D6156ECC}"/>
              </a:ext>
            </a:extLst>
          </p:cNvPr>
          <p:cNvSpPr/>
          <p:nvPr/>
        </p:nvSpPr>
        <p:spPr>
          <a:xfrm>
            <a:off x="7125504" y="5153118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E106BE5A-BE72-4412-A781-EA1BD053C294}"/>
              </a:ext>
            </a:extLst>
          </p:cNvPr>
          <p:cNvSpPr/>
          <p:nvPr/>
        </p:nvSpPr>
        <p:spPr>
          <a:xfrm>
            <a:off x="4680947" y="5315546"/>
            <a:ext cx="1363184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33F018A0-1B3A-4CF4-931F-D5303E5E5E3B}"/>
              </a:ext>
            </a:extLst>
          </p:cNvPr>
          <p:cNvSpPr/>
          <p:nvPr/>
        </p:nvSpPr>
        <p:spPr>
          <a:xfrm>
            <a:off x="7197184" y="5173706"/>
            <a:ext cx="1541080" cy="47924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3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11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96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27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61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7" grpId="0"/>
      <p:bldP spid="16" grpId="0"/>
      <p:bldP spid="19" grpId="0"/>
      <p:bldP spid="22" grpId="0"/>
      <p:bldP spid="25" grpId="0"/>
      <p:bldP spid="28" grpId="0"/>
      <p:bldP spid="31" grpId="0"/>
      <p:bldP spid="44" grpId="0" animBg="1"/>
      <p:bldP spid="44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2968451-12AF-4B9B-9AE6-0E13FC676FBB}"/>
              </a:ext>
            </a:extLst>
          </p:cNvPr>
          <p:cNvSpPr txBox="1"/>
          <p:nvPr/>
        </p:nvSpPr>
        <p:spPr>
          <a:xfrm>
            <a:off x="8833288" y="961732"/>
            <a:ext cx="2139512" cy="1305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476F2A-D6C8-4926-A24C-812372310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2" r="-1" b="363"/>
          <a:stretch/>
        </p:blipFill>
        <p:spPr bwMode="auto">
          <a:xfrm flipH="1">
            <a:off x="-45901" y="-75673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529DB9D-2E82-45C1-80A9-26E7E9919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853" y="961732"/>
            <a:ext cx="6526947" cy="343852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7672C11-9ECF-4A25-AED9-A601A4461A7D}"/>
              </a:ext>
            </a:extLst>
          </p:cNvPr>
          <p:cNvSpPr/>
          <p:nvPr/>
        </p:nvSpPr>
        <p:spPr>
          <a:xfrm>
            <a:off x="4724048" y="38402"/>
            <a:ext cx="5474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Days of the week.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Track 016">
            <a:hlinkClick r:id="" action="ppaction://media"/>
            <a:extLst>
              <a:ext uri="{FF2B5EF4-FFF2-40B4-BE49-F238E27FC236}">
                <a16:creationId xmlns:a16="http://schemas.microsoft.com/office/drawing/2014/main" id="{6BCE0565-2773-45A0-8E0E-F0E26464E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8879" y="6706644"/>
            <a:ext cx="609600" cy="6096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5365451-D08B-4BA3-B93E-E4F1FDBC4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" y="3840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1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1D0F688-0CBD-44F7-B361-F8F8F1D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1230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ays of the Week _ learn 7 days of week _ kids preschool teaching">
            <a:hlinkClick r:id="" action="ppaction://media"/>
            <a:extLst>
              <a:ext uri="{FF2B5EF4-FFF2-40B4-BE49-F238E27FC236}">
                <a16:creationId xmlns:a16="http://schemas.microsoft.com/office/drawing/2014/main" id="{78029C00-8689-41CA-9CB1-9B9FE6AF5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343" y="1299028"/>
            <a:ext cx="6931375" cy="389889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D1CB58E-C883-4CA8-B9BD-51D0E4E40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" y="3840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C375D9-B94E-4AD2-85EC-8307420D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8638" y="-3066957"/>
            <a:ext cx="6874725" cy="130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66350BA-3BCD-44AF-BF16-AF9269BF4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32" y="7044153"/>
            <a:ext cx="5313297" cy="40659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2600E38-A302-4139-A04E-164E20B55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665" y="7418428"/>
            <a:ext cx="3067050" cy="213133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0250720-D297-46A1-9F71-6C9683098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  <p:pic>
        <p:nvPicPr>
          <p:cNvPr id="4" name="Track 018">
            <a:hlinkClick r:id="" action="ppaction://media"/>
            <a:extLst>
              <a:ext uri="{FF2B5EF4-FFF2-40B4-BE49-F238E27FC236}">
                <a16:creationId xmlns:a16="http://schemas.microsoft.com/office/drawing/2014/main" id="{A36A446C-8C2E-428D-A8E1-EA915B60F0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7" end="9164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300" y="6791267"/>
            <a:ext cx="388258" cy="426358"/>
          </a:xfrm>
          <a:prstGeom prst="rect">
            <a:avLst/>
          </a:prstGeom>
        </p:spPr>
      </p:pic>
      <p:pic>
        <p:nvPicPr>
          <p:cNvPr id="9" name="Track 018">
            <a:hlinkClick r:id="" action="ppaction://media"/>
            <a:extLst>
              <a:ext uri="{FF2B5EF4-FFF2-40B4-BE49-F238E27FC236}">
                <a16:creationId xmlns:a16="http://schemas.microsoft.com/office/drawing/2014/main" id="{5B3C4BC8-ED13-4360-8F8C-D0D403BA11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11" end="2923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8679" y="7874493"/>
            <a:ext cx="609600" cy="609600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757240ED-3869-4ECF-9DE3-845FE2201D5B}"/>
              </a:ext>
            </a:extLst>
          </p:cNvPr>
          <p:cNvSpPr/>
          <p:nvPr/>
        </p:nvSpPr>
        <p:spPr>
          <a:xfrm>
            <a:off x="3968151" y="5393672"/>
            <a:ext cx="1242203" cy="106967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9FA4135F-4A28-4D15-915A-683371AD06DA}"/>
              </a:ext>
            </a:extLst>
          </p:cNvPr>
          <p:cNvSpPr/>
          <p:nvPr/>
        </p:nvSpPr>
        <p:spPr>
          <a:xfrm>
            <a:off x="6003983" y="4876088"/>
            <a:ext cx="1794296" cy="1587260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6432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4557 -0.80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-4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12057 -0.811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4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1F0D7F-E795-43E7-A3AC-744E5261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185"/>
            <a:ext cx="12192000" cy="68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3606E3D-9F4F-4D42-9716-9B03F26C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6588" y="357869"/>
            <a:ext cx="1617730" cy="1690166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56B10C6-AA14-47FF-9405-5C0BC12083B6}"/>
              </a:ext>
            </a:extLst>
          </p:cNvPr>
          <p:cNvSpPr/>
          <p:nvPr/>
        </p:nvSpPr>
        <p:spPr>
          <a:xfrm>
            <a:off x="2153984" y="2048035"/>
            <a:ext cx="4156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It’s a…. chair.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9C90F4-A0B1-4049-B2AB-1986B4D46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2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158</Words>
  <Application>Microsoft Office PowerPoint</Application>
  <PresentationFormat>Widescreen</PresentationFormat>
  <Paragraphs>36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Trebuchet MS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Stick in the box, please!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 Phuong Vo Thi</dc:creator>
  <cp:lastModifiedBy>Admin</cp:lastModifiedBy>
  <cp:revision>6</cp:revision>
  <dcterms:created xsi:type="dcterms:W3CDTF">2021-09-29T04:19:05Z</dcterms:created>
  <dcterms:modified xsi:type="dcterms:W3CDTF">2021-10-01T12:48:08Z</dcterms:modified>
</cp:coreProperties>
</file>